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80" r:id="rId4"/>
    <p:sldId id="281" r:id="rId5"/>
    <p:sldId id="258" r:id="rId6"/>
    <p:sldId id="259" r:id="rId7"/>
    <p:sldId id="268" r:id="rId8"/>
    <p:sldId id="269" r:id="rId9"/>
    <p:sldId id="270" r:id="rId10"/>
    <p:sldId id="264" r:id="rId11"/>
    <p:sldId id="278" r:id="rId12"/>
    <p:sldId id="271" r:id="rId13"/>
    <p:sldId id="272" r:id="rId14"/>
    <p:sldId id="273" r:id="rId15"/>
    <p:sldId id="274" r:id="rId16"/>
    <p:sldId id="275" r:id="rId17"/>
    <p:sldId id="277" r:id="rId18"/>
    <p:sldId id="285" r:id="rId19"/>
    <p:sldId id="263" r:id="rId20"/>
    <p:sldId id="282" r:id="rId21"/>
    <p:sldId id="283" r:id="rId22"/>
    <p:sldId id="284" r:id="rId23"/>
    <p:sldId id="265" r:id="rId24"/>
    <p:sldId id="266" r:id="rId25"/>
    <p:sldId id="267" r:id="rId26"/>
    <p:sldId id="300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260" r:id="rId43"/>
    <p:sldId id="303" r:id="rId44"/>
    <p:sldId id="3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818-70F7-C0DD-9609-1BD6A8EA6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42105-2197-1B88-5092-A88F6FF92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8760A-4280-877D-E797-ADB2EA36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E3D1-66A8-5CB8-AE09-20E62555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9479-8A1C-CCFD-E70D-A0587DCF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3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7614-82AD-33CF-DD1F-DC87029A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DB1BF-7565-4A04-C132-A20C20956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3650-370F-43EE-1D84-5D4261BB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03DE6-1A30-1CB6-C27D-0FB151D2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7E4B4-92F4-55D1-094E-38152E98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0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C1C14-ECD6-BD0F-3CCE-359FBEB21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0D8CF-7AEA-60DF-6F9F-4A971736A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41AFB-667C-7612-5015-F686B138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54BA0-975B-63CF-708A-55B0BF52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9A0C-5D59-4063-EF73-E065B72A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3629-CC55-8160-3698-9C65663B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2545-A430-9522-BEA5-BC9F477A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DD2DF-2AE6-E77D-0406-F52F1614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9256-15E3-D304-F940-51CBD5FB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DE78-CAA0-EBD7-7F20-974B6090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7CB-C923-C27C-B224-03306590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B972-220B-033F-345A-205B82676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24D14-EE62-A3E6-9FE7-BCBE91C6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18EB5-561D-BB9D-99EE-4B85B782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1E04F-BAEF-707D-9505-CB63490A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8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7C97-B6E1-BF21-48F9-C2661BA5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36FFA-5E8F-A58B-A77D-EF0465346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0E409-50F1-D544-707B-8F6B5B1C9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7FF7C-E8DF-516A-7575-6EA678A5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EECD3-41E6-11D0-BC9E-8C98455BE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EFB0C-647C-A3FF-3C94-C99F6F7C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498A-45FD-0AF2-9A7A-AFBC1BEE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804BA-5496-8015-6ED5-1C44F1446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CC896-B330-2304-B1FF-22DA589B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FD4D9-526B-3957-8B67-AB64F2DD1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EED6A-BE2D-8527-A52A-32260A6E4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98E08-1F23-41EE-569C-8C6C3D1A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4C82E-52BD-B2C4-0C89-1F860AAB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C10CB-6B9C-1433-7862-762AB1CF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7D82-D208-83BB-2AA2-7A770513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B88F9-0932-6979-7F88-56C6F343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0D744-7A2B-F4C7-571C-6A1BF91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D6247-8B7A-72BD-039D-52DAFB41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5CCE0-40C2-C527-ADC2-76522D83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13687-257E-15FD-B83E-197EA7DB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4F277-E6F4-3CC4-4014-4E7256C1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3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0D6C-4863-2F41-4840-B73DAAD9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E2A9-CA73-2135-7C65-705AD50F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A0AD0-1D0F-4CA1-05F9-E3EA6E7C9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BDF33-3F43-64E0-ECD4-865C235A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625C6-C238-4273-03C1-890BADA8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BEF46-1555-1471-9C3D-5017C0AA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6557-2B70-54D8-2CA3-074D58D8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02880-7677-19B4-46C0-DC1B8912C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9E96F-A004-D82D-3B77-3AE76B843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6BE8F-6DA8-9306-6A2F-DBBC9B8D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48D89-C3A9-2E14-79F0-83B9D6DB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8AA3A-9714-F454-D1F6-4EA11F09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912855-6E6C-C244-3024-D836C066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46BCC-D7A0-1647-A2A6-1303A48A8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741F3-5B3D-F246-73EC-9B83F28E3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7420-661E-4237-9D25-439F60B0BA2A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D6DF-2F61-CD43-B6F0-37B4747A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0690-E5AD-5F55-5827-1D09FD3F7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87661-C122-4445-87E6-24B89D3C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L - English PowerPoints: MODIFIERS WITH PARTICIPLES AND PREPOSITIONS">
            <a:extLst>
              <a:ext uri="{FF2B5EF4-FFF2-40B4-BE49-F238E27FC236}">
                <a16:creationId xmlns:a16="http://schemas.microsoft.com/office/drawing/2014/main" id="{E54C38C2-E64C-0366-1D21-0509C4781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0"/>
          <a:stretch/>
        </p:blipFill>
        <p:spPr bwMode="auto">
          <a:xfrm>
            <a:off x="0" y="0"/>
            <a:ext cx="1208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96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D4931-8B15-61CE-6FB0-A2A7EA4DE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" t="12448"/>
          <a:stretch/>
        </p:blipFill>
        <p:spPr>
          <a:xfrm>
            <a:off x="498764" y="1052945"/>
            <a:ext cx="11554690" cy="5846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62663-D532-DE91-F27D-C614C65A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2" y="476221"/>
            <a:ext cx="881587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2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69FD4-441D-5E71-11F9-82FA75B2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0"/>
            <a:ext cx="9836728" cy="69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83CC2-75EA-7209-383E-8D07B36F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748145"/>
            <a:ext cx="1167938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3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08361-A641-C80D-9440-7B822BF1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0" y="803563"/>
            <a:ext cx="11707090" cy="59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7CB21-1353-92EC-8AFC-F7B2A2C1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637308"/>
            <a:ext cx="10626436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1327D-C42A-9D6B-B4CA-AC48F19F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762000"/>
            <a:ext cx="10557163" cy="58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6771C-6C82-2202-B96E-8DB6DD436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6" t="24808"/>
          <a:stretch/>
        </p:blipFill>
        <p:spPr>
          <a:xfrm>
            <a:off x="928255" y="2369127"/>
            <a:ext cx="10474035" cy="4073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D9DA8-8292-6857-856C-DDD31DBCB8EE}"/>
              </a:ext>
            </a:extLst>
          </p:cNvPr>
          <p:cNvSpPr txBox="1"/>
          <p:nvPr/>
        </p:nvSpPr>
        <p:spPr>
          <a:xfrm flipH="1">
            <a:off x="1316182" y="1039091"/>
            <a:ext cx="863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 Adjective</a:t>
            </a:r>
          </a:p>
          <a:p>
            <a:r>
              <a:rPr lang="en-US" b="1" dirty="0"/>
              <a:t>Function of Past Participle as (adjective) if not join by have ,</a:t>
            </a:r>
            <a:r>
              <a:rPr lang="en-US" b="1" dirty="0" err="1"/>
              <a:t>has,had</a:t>
            </a:r>
            <a:r>
              <a:rPr lang="en-US" b="1" dirty="0"/>
              <a:t> and be( am, is ,are , was, were)</a:t>
            </a:r>
          </a:p>
        </p:txBody>
      </p:sp>
    </p:spTree>
    <p:extLst>
      <p:ext uri="{BB962C8B-B14F-4D97-AF65-F5344CB8AC3E}">
        <p14:creationId xmlns:p14="http://schemas.microsoft.com/office/powerpoint/2010/main" val="184763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D8E3B-E868-DDA4-0DAB-0ACF9E14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12192000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2FEE8-907D-4F9B-4AD2-3B8074DD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982"/>
            <a:ext cx="12191999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8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4DA-CE4E-400B-B781-09FCA008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7" y="526474"/>
            <a:ext cx="9836728" cy="59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AEB63-283B-DF48-DF75-9E23C966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position Rules">
            <a:extLst>
              <a:ext uri="{FF2B5EF4-FFF2-40B4-BE49-F238E27FC236}">
                <a16:creationId xmlns:a16="http://schemas.microsoft.com/office/drawing/2014/main" id="{273C7C12-29EB-7E5B-B6E5-6DDCB3A4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8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positions: A Complete Grammar Guide (with Preposition Examples) • 7ESL |  English vocabulary words, Teaching prepositions, Learn english words">
            <a:extLst>
              <a:ext uri="{FF2B5EF4-FFF2-40B4-BE49-F238E27FC236}">
                <a16:creationId xmlns:a16="http://schemas.microsoft.com/office/drawing/2014/main" id="{468D9F06-CD06-CCA2-B14A-7D9DFC55C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3"/>
          <a:stretch/>
        </p:blipFill>
        <p:spPr bwMode="auto">
          <a:xfrm>
            <a:off x="0" y="0"/>
            <a:ext cx="12191999" cy="64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0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F6988-54B5-C0CA-3BCE-DE4E4DE6C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8"/>
          <a:stretch/>
        </p:blipFill>
        <p:spPr>
          <a:xfrm>
            <a:off x="0" y="-27709"/>
            <a:ext cx="12192000" cy="6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AB4F9-8F67-E0A9-BD0C-4848D937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655"/>
            <a:ext cx="11984182" cy="486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F3E19-295A-2837-24DB-729E1F29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" y="609599"/>
            <a:ext cx="9197685" cy="5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60324-05DD-4DCD-2EBB-E0B65CC8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1343891"/>
            <a:ext cx="11430000" cy="5292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79FEC-1361-9E05-94D1-77ED875C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45" y="464105"/>
            <a:ext cx="8137173" cy="5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A0F2A-9E8B-272F-B9F1-EEC1FBEE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764"/>
            <a:ext cx="1147156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6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5FAA0-F8EB-3B70-55D9-32F55602B225}"/>
              </a:ext>
            </a:extLst>
          </p:cNvPr>
          <p:cNvSpPr txBox="1"/>
          <p:nvPr/>
        </p:nvSpPr>
        <p:spPr>
          <a:xfrm flipH="1">
            <a:off x="1884217" y="2244436"/>
            <a:ext cx="80217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Participle:</a:t>
            </a:r>
          </a:p>
          <a:p>
            <a:r>
              <a:rPr lang="en-US" sz="2800" dirty="0"/>
              <a:t>He is the tall man wearing a uniform.</a:t>
            </a:r>
          </a:p>
          <a:p>
            <a:endParaRPr lang="en-US" sz="2800" dirty="0"/>
          </a:p>
          <a:p>
            <a:r>
              <a:rPr lang="en-US" sz="2800" b="1" dirty="0"/>
              <a:t>Preposition:</a:t>
            </a:r>
          </a:p>
          <a:p>
            <a:r>
              <a:rPr lang="en-US" sz="2800" dirty="0"/>
              <a:t>He is the tall one in white shirt and blue trousers.</a:t>
            </a:r>
          </a:p>
          <a:p>
            <a:r>
              <a:rPr lang="en-US" sz="2800" dirty="0"/>
              <a:t>He is the tall one next to the door.</a:t>
            </a:r>
          </a:p>
          <a:p>
            <a:r>
              <a:rPr lang="en-US" sz="2800" dirty="0"/>
              <a:t>She is the short girl  in jeans and a sweater.</a:t>
            </a:r>
          </a:p>
        </p:txBody>
      </p:sp>
    </p:spTree>
    <p:extLst>
      <p:ext uri="{BB962C8B-B14F-4D97-AF65-F5344CB8AC3E}">
        <p14:creationId xmlns:p14="http://schemas.microsoft.com/office/powerpoint/2010/main" val="422560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C6211-BB30-46DE-3993-9B0DB802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11859491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DA0BEC-81F8-C41C-8931-5FCDA62072CD}"/>
              </a:ext>
            </a:extLst>
          </p:cNvPr>
          <p:cNvSpPr txBox="1"/>
          <p:nvPr/>
        </p:nvSpPr>
        <p:spPr>
          <a:xfrm>
            <a:off x="5070764" y="3059668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Ans. B</a:t>
            </a:r>
          </a:p>
        </p:txBody>
      </p:sp>
    </p:spTree>
    <p:extLst>
      <p:ext uri="{BB962C8B-B14F-4D97-AF65-F5344CB8AC3E}">
        <p14:creationId xmlns:p14="http://schemas.microsoft.com/office/powerpoint/2010/main" val="227477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C961B-1648-4B72-C0F5-B663F0A4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0"/>
            <a:ext cx="11928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F6E92-7608-AE7B-838E-E3C32584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2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1767F-E272-5470-2E45-05E2C7AAEB18}"/>
              </a:ext>
            </a:extLst>
          </p:cNvPr>
          <p:cNvSpPr txBox="1"/>
          <p:nvPr/>
        </p:nvSpPr>
        <p:spPr>
          <a:xfrm flipH="1">
            <a:off x="4299065" y="3244334"/>
            <a:ext cx="31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</a:t>
            </a:r>
            <a:r>
              <a:rPr lang="en-US" dirty="0"/>
              <a:t>. </a:t>
            </a:r>
            <a:r>
              <a:rPr lang="en-US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1097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64490-9B6C-2DFB-CB1A-49130C6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0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9F9499-3C1B-7016-9E65-F0227A8E9B42}"/>
              </a:ext>
            </a:extLst>
          </p:cNvPr>
          <p:cNvSpPr txBox="1"/>
          <p:nvPr/>
        </p:nvSpPr>
        <p:spPr>
          <a:xfrm flipH="1">
            <a:off x="4520737" y="2549236"/>
            <a:ext cx="297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 .A</a:t>
            </a:r>
          </a:p>
        </p:txBody>
      </p:sp>
    </p:spTree>
    <p:extLst>
      <p:ext uri="{BB962C8B-B14F-4D97-AF65-F5344CB8AC3E}">
        <p14:creationId xmlns:p14="http://schemas.microsoft.com/office/powerpoint/2010/main" val="1221756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EBA6D-30C9-DB05-464C-D002447E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53454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43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D99B4-C7BB-DD20-6B73-44DD4B0408BD}"/>
              </a:ext>
            </a:extLst>
          </p:cNvPr>
          <p:cNvSpPr txBox="1"/>
          <p:nvPr/>
        </p:nvSpPr>
        <p:spPr>
          <a:xfrm>
            <a:off x="4447309" y="3105834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 .B</a:t>
            </a:r>
          </a:p>
        </p:txBody>
      </p:sp>
    </p:spTree>
    <p:extLst>
      <p:ext uri="{BB962C8B-B14F-4D97-AF65-F5344CB8AC3E}">
        <p14:creationId xmlns:p14="http://schemas.microsoft.com/office/powerpoint/2010/main" val="4054627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844C0-9999-07FB-A8FE-B3059791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"/>
            <a:ext cx="12095018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19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8DB37-948B-46C3-11F6-DBEB7FA8C0AE}"/>
              </a:ext>
            </a:extLst>
          </p:cNvPr>
          <p:cNvSpPr txBox="1"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        Ans .A</a:t>
            </a:r>
          </a:p>
        </p:txBody>
      </p:sp>
    </p:spTree>
    <p:extLst>
      <p:ext uri="{BB962C8B-B14F-4D97-AF65-F5344CB8AC3E}">
        <p14:creationId xmlns:p14="http://schemas.microsoft.com/office/powerpoint/2010/main" val="1886764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0775D-FEF8-EF09-E966-D3ADBEE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1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FA63D-0542-9E3E-7B8A-E357C6A1BCE0}"/>
              </a:ext>
            </a:extLst>
          </p:cNvPr>
          <p:cNvSpPr txBox="1"/>
          <p:nvPr/>
        </p:nvSpPr>
        <p:spPr>
          <a:xfrm>
            <a:off x="3311236" y="3244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              Ans .D</a:t>
            </a:r>
          </a:p>
        </p:txBody>
      </p:sp>
    </p:spTree>
    <p:extLst>
      <p:ext uri="{BB962C8B-B14F-4D97-AF65-F5344CB8AC3E}">
        <p14:creationId xmlns:p14="http://schemas.microsoft.com/office/powerpoint/2010/main" val="2261671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166EB-288B-0E75-018D-9BC5308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095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7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7D8EE-7AF7-05FF-0C69-665D1452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0"/>
            <a:ext cx="11984182" cy="66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49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AAC727-5FE4-5FA9-B2F0-2BA7A5305B16}"/>
              </a:ext>
            </a:extLst>
          </p:cNvPr>
          <p:cNvSpPr txBox="1"/>
          <p:nvPr/>
        </p:nvSpPr>
        <p:spPr>
          <a:xfrm>
            <a:off x="3976254" y="30665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Ans .B</a:t>
            </a:r>
          </a:p>
        </p:txBody>
      </p:sp>
    </p:spTree>
    <p:extLst>
      <p:ext uri="{BB962C8B-B14F-4D97-AF65-F5344CB8AC3E}">
        <p14:creationId xmlns:p14="http://schemas.microsoft.com/office/powerpoint/2010/main" val="2225571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D4843-D010-79CC-E881-381D971E5930}"/>
              </a:ext>
            </a:extLst>
          </p:cNvPr>
          <p:cNvSpPr txBox="1"/>
          <p:nvPr/>
        </p:nvSpPr>
        <p:spPr>
          <a:xfrm flipH="1">
            <a:off x="1163782" y="2604655"/>
            <a:ext cx="1070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Practice using modifiers with participles and prepositions.</a:t>
            </a:r>
          </a:p>
        </p:txBody>
      </p:sp>
    </p:spTree>
    <p:extLst>
      <p:ext uri="{BB962C8B-B14F-4D97-AF65-F5344CB8AC3E}">
        <p14:creationId xmlns:p14="http://schemas.microsoft.com/office/powerpoint/2010/main" val="966946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icole Kidman Becomes One With Nature in Pics From Tasmania - Parade:  Entertainment, Recipes, Health, Life, Holidays">
            <a:extLst>
              <a:ext uri="{FF2B5EF4-FFF2-40B4-BE49-F238E27FC236}">
                <a16:creationId xmlns:a16="http://schemas.microsoft.com/office/drawing/2014/main" id="{44D7FC98-BB15-1B42-7CCA-7D6B8640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" y="193964"/>
            <a:ext cx="5777345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720D6-FE2C-8906-D8B6-26DD66D1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06" y="1683295"/>
            <a:ext cx="4382112" cy="574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F0DCD-4615-95BA-BA28-2A2A5763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29" y="2514951"/>
            <a:ext cx="4176689" cy="57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05F1D-4672-DB49-3E94-23904D463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836" y="3429000"/>
            <a:ext cx="3996582" cy="30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02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at for writing e-mail with example">
            <a:extLst>
              <a:ext uri="{FF2B5EF4-FFF2-40B4-BE49-F238E27FC236}">
                <a16:creationId xmlns:a16="http://schemas.microsoft.com/office/drawing/2014/main" id="{C2E11D7F-0025-B441-FC49-4B401B55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4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938,164 End Images, Stock Photos &amp; Vectors | Shutterstock">
            <a:extLst>
              <a:ext uri="{FF2B5EF4-FFF2-40B4-BE49-F238E27FC236}">
                <a16:creationId xmlns:a16="http://schemas.microsoft.com/office/drawing/2014/main" id="{A744AFA1-E47A-8D78-EC1D-0CE466318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5"/>
          <a:stretch/>
        </p:blipFill>
        <p:spPr bwMode="auto">
          <a:xfrm>
            <a:off x="1676400" y="1260764"/>
            <a:ext cx="9088582" cy="43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8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B9E70-7BB8-C54C-1AD4-C85BB29F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DIFIERS with prepositions and participles - YouTube">
            <a:extLst>
              <a:ext uri="{FF2B5EF4-FFF2-40B4-BE49-F238E27FC236}">
                <a16:creationId xmlns:a16="http://schemas.microsoft.com/office/drawing/2014/main" id="{5805B86F-9331-CA04-B25B-263481E3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8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B8137-B1FD-5358-C757-356FEB18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8" y="623454"/>
            <a:ext cx="11139055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0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B39D7-4A06-665E-F46E-950D9A61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429490"/>
            <a:ext cx="11305309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9E29E-358C-44C6-65FD-86D94C64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10836"/>
            <a:ext cx="11817928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109</Words>
  <Application>Microsoft Office PowerPoint</Application>
  <PresentationFormat>Widescreen</PresentationFormat>
  <Paragraphs>17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12</cp:revision>
  <dcterms:created xsi:type="dcterms:W3CDTF">2023-01-12T09:59:36Z</dcterms:created>
  <dcterms:modified xsi:type="dcterms:W3CDTF">2023-01-27T07:06:41Z</dcterms:modified>
</cp:coreProperties>
</file>